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3" r:id="rId3"/>
    <p:sldId id="266" r:id="rId4"/>
    <p:sldId id="259" r:id="rId5"/>
    <p:sldId id="265" r:id="rId6"/>
    <p:sldId id="261" r:id="rId7"/>
    <p:sldId id="262" r:id="rId8"/>
    <p:sldId id="264" r:id="rId9"/>
    <p:sldId id="260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8T00:33:49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23850 12973 24575,'18'-46'0,"0"0"0,-4 8 0,-1 4 0,11-18 0,0 7 0,14-4 0</inkml:trace>
  <inkml:trace contextRef="#ctx0" brushRef="#br0" timeOffset="1">24482 13432 24575,'-30'-30'0,"0"0"0,-20-15 0,7 9 0,2 7 0,-6-4 0,2 4 0,-4-4 0,0 4 0,3 2 0,1 6 0,-1 2 0,-3 2 0,-1 5 0,1-1 0,-1 2 0,0 7 0,-5 0 0,-3 4 0,-2 0 0,-2 0 0,0 0 0,0 0 0,0 0 0,0 0 0,4 4 0,0 0 0,5 7 0,0 2 0,10-2 0,2 1 0,10 5 0,-2-5 0,6 7 0,2-2 0,0 5 0,0-1 0,0-2 0,1 2 0,-5-2 0,0 2 0,-4 5 0,4-6 0,0 8 0,4-3 0,0-3 0,0 7 0,5-9 0,-1 9 0,6-4 0,-2 8 0,4-8 0,0 4 0,1-4 0,-1 8 0,5-4 0,0 4 0,5 0 0,-1 4 0,-2 0 0,2 1 0,-1-5 0,1 0 0,2 4 0,-2 4 0,3-3 0,1-5 0,0 0 0,0 4 0,0-4 0,0 0 0,9 3 0,4 1 0,8 6 0,-1-10 0,-1 4 0,2-8 0,-2 4 0,2-4 0,5 4 0,-5-4 0,9 0 0,-5-4 0,7 0 0,-3-1 0,8-3 0,-4 0 0,7-1 0,-3 5 0,2 3 0,6-3 0,-1 5 0,2-9 0,1 3 0,-6-7 0,7-2 0,2-7 0,-5 2 0,5-6 0,-3 2 0,2-2 0,5-3 0,0 3 0,5-2 0,-1-2 0,3 0 0,1 0 0,-2 0 0,-2 0 0,-1 0 0,-4 0 0,-2-2 0,3-2 0,-6-1 0,2-4 0,-9-7 0,5-1 0,-3-5 0,-6-3 0,3 5 0,-7-1 0,-2 0 0,3-3 0,-6-1 0,6 0 0,-10-1 0,5-3 0,-5 7 0,5-3 0,0 3 0,-5-3 0,7 0 0,-11 1 0,7-1 0,-7 0 0,1 0 0,4 0 0,-7 3 0,6-3 0,-3 8 0,0-8 0,-3 0 0,-6 0 0,1-2 0,-1 6 0,-5-3 0,-3 0 0,-3-1 0,-1 0 0,0 2 0,0 2 0,0-5 0,0 5 0,0-5 0,0 5 0,0-4 0,0-3 0,-11 0 0,-5-5 0,-8 4 0,-5-4 0,6 4 0,-6-4 0,4 8 0,-8-4 0,4 4 0,-4-8 0,0 4 0,-4-4 0,-3 4 0,3-4 0,-5 4 0,5-4 0,4 4 0,-4-4 0,-7 4 0,-6-4 0,-9 4 0,-3-4 0,17 24 0,-5 2 0,-1-7 0,-4-2 0,-3 2 0,-11 2 0,1 1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2EDD-78EE-4132-BC43-5EA4F56DF79C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1935-DAF0-4C99-8059-957EA0BFB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2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4FF5DA-A933-45AB-A5A3-78D790758E51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74B1-9320-47C6-9C96-6C90614C808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479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8C676-B0C7-48B0-8D21-B3D0B85835C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06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BBAB-C228-4323-9392-F10E791D6BC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86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1242-EA4D-4435-9D09-DACB5310DE9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385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ADE8E-C9D1-46A5-93C4-C31E52C849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60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79E23-FA73-4804-9DD7-4417AAC206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284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0FF9-74A9-4A75-B02E-0E62711F0DF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83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EF0EF-69EE-42D2-8B89-6490B32446C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021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CCBD-6AAA-447E-8E94-CAAA8E85F71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448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F0F1-2791-416B-8FA2-EC1CEEB1ACF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020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93226-BC63-46CD-AFD4-D619AEFFBC5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515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1709F-B214-42E6-AC96-1B5031678B2E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90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WOW colour black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981075"/>
            <a:ext cx="5181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55650" y="4941888"/>
            <a:ext cx="74882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3600" b="1" dirty="0">
                <a:solidFill>
                  <a:srgbClr val="FFFFFF"/>
                </a:solidFill>
                <a:latin typeface="Gill Sans MT" pitchFamily="34" charset="0"/>
              </a:rPr>
              <a:t>Climate Change is a Crisis of Injustice </a:t>
            </a:r>
            <a:endParaRPr lang="en-US" altLang="en-US" sz="3600" b="1" dirty="0">
              <a:solidFill>
                <a:srgbClr val="FFFF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621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B5F9-029B-C94C-A3B6-121B7B9B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Resource 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1417-14B8-0147-AD45-48824156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onsumption of natural resources would rise from 70 billion metric tons per year in 2012 to 180 billion metric tons per year by 2050. 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sustainable level of resource use is about 50 billion metric tons per year.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Assume average growth – the economy expands by 55% by 2030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595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757F-5395-F841-BD50-1DB7CD0B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655782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Renewable Energy – Can it save us?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883FC-ECF8-C445-B443-62642967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1958109"/>
            <a:ext cx="7772400" cy="4114800"/>
          </a:xfrm>
        </p:spPr>
        <p:txBody>
          <a:bodyPr/>
          <a:lstStyle/>
          <a:p>
            <a:r>
              <a:rPr lang="en-GB" sz="2400" dirty="0"/>
              <a:t>Energy demand is set to increase by 40% whilst we need to reduce current energy use by 40%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Oecd – 111% increase resource extraction 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150% in metals 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135 in minerals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Cobalt – 423% known reserves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Lithium – 280%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Nickel – 136%</a:t>
            </a:r>
          </a:p>
        </p:txBody>
      </p:sp>
    </p:spTree>
    <p:extLst>
      <p:ext uri="{BB962C8B-B14F-4D97-AF65-F5344CB8AC3E}">
        <p14:creationId xmlns:p14="http://schemas.microsoft.com/office/powerpoint/2010/main" val="6507165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8679-5B81-D94B-A247-DCD1A0D8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10" y="60960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Oxford Fair Share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07474-FCB8-C04A-9B7B-749C7B804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Adopt the 1.5c target and 2030 date</a:t>
            </a:r>
          </a:p>
          <a:p>
            <a:r>
              <a:rPr lang="en-GB" dirty="0"/>
              <a:t>Support action here and globally</a:t>
            </a:r>
          </a:p>
          <a:p>
            <a:r>
              <a:rPr lang="en-GB" dirty="0"/>
              <a:t>Champion climate justice –</a:t>
            </a:r>
          </a:p>
          <a:p>
            <a:r>
              <a:rPr lang="en-GB" dirty="0"/>
              <a:t>Trade</a:t>
            </a:r>
          </a:p>
          <a:p>
            <a:r>
              <a:rPr lang="en-GB" dirty="0"/>
              <a:t>Corporate Power/City of London</a:t>
            </a:r>
          </a:p>
          <a:p>
            <a:r>
              <a:rPr lang="en-GB" dirty="0"/>
              <a:t>Energy, Food, Land, Water, Global Living Wage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05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F5F6-F025-E740-86AF-FCF95A8E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What’s our choice?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3555F-56C8-134F-B3A4-87ED80F5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10" y="2004290"/>
            <a:ext cx="7772400" cy="4114800"/>
          </a:xfrm>
        </p:spPr>
        <p:txBody>
          <a:bodyPr/>
          <a:lstStyle/>
          <a:p>
            <a:r>
              <a:rPr lang="en-GB" dirty="0"/>
              <a:t>A cleaner, fairer, safer, happier world </a:t>
            </a:r>
          </a:p>
          <a:p>
            <a:endParaRPr lang="en-GB" dirty="0"/>
          </a:p>
          <a:p>
            <a:pPr lvl="1"/>
            <a:r>
              <a:rPr lang="en-GB" dirty="0"/>
              <a:t>Versus</a:t>
            </a:r>
          </a:p>
          <a:p>
            <a:pPr lvl="1"/>
            <a:endParaRPr lang="en-GB" dirty="0"/>
          </a:p>
          <a:p>
            <a:r>
              <a:rPr lang="en-GB" dirty="0"/>
              <a:t>A world of walls and fences and billions being sacrificed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376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98EE3-0B32-C640-9281-3D65FA4E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Temperature Change</a:t>
            </a:r>
            <a:br>
              <a:rPr lang="en-GB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GB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Pathway to 3.4c to 7c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37B0595-6D56-5941-B487-98FB7CF89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816582"/>
            <a:ext cx="4915159" cy="52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5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58FA-A56F-7649-A857-E77A44FF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Impacts today not tomorrow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8AA4-534C-5F4F-8C16-FCAEAA8B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GB" dirty="0"/>
              <a:t>1c warming: </a:t>
            </a:r>
          </a:p>
          <a:p>
            <a:r>
              <a:rPr lang="en-GB" dirty="0"/>
              <a:t>Pakistan 53.5c warming</a:t>
            </a:r>
          </a:p>
          <a:p>
            <a:r>
              <a:rPr lang="en-GB" dirty="0"/>
              <a:t>Chennai out of water</a:t>
            </a:r>
          </a:p>
          <a:p>
            <a:r>
              <a:rPr lang="en-GB" dirty="0"/>
              <a:t>1 million on brink of starvation Mozambique</a:t>
            </a:r>
          </a:p>
          <a:p>
            <a:r>
              <a:rPr lang="en-GB" dirty="0"/>
              <a:t>Bahamas, Dominica in ruins</a:t>
            </a:r>
          </a:p>
          <a:p>
            <a:r>
              <a:rPr lang="en-GB" dirty="0"/>
              <a:t>Amazon burning, Arctic ice melting</a:t>
            </a:r>
          </a:p>
        </p:txBody>
      </p:sp>
    </p:spTree>
    <p:extLst>
      <p:ext uri="{BB962C8B-B14F-4D97-AF65-F5344CB8AC3E}">
        <p14:creationId xmlns:p14="http://schemas.microsoft.com/office/powerpoint/2010/main" val="28304115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4200" kern="1200" dirty="0">
                <a:solidFill>
                  <a:srgbClr val="FFFFFF"/>
                </a:solidFill>
              </a:rPr>
              <a:t>Urgency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5E215EEB-D68D-9746-9587-FA676C4C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28" y="492573"/>
            <a:ext cx="470463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7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0958-54C2-A94F-A367-18003E26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Decade Zero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612E-3E6D-E241-A08F-23310F19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IPCC called for total decarbonisation by 2050</a:t>
            </a:r>
          </a:p>
          <a:p>
            <a:r>
              <a:rPr lang="en-GB" sz="2400" dirty="0"/>
              <a:t>Rich countries by 2030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IPCC 360 </a:t>
            </a:r>
            <a:r>
              <a:rPr lang="en-GB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Gtonnes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Co2 left in the carbon budget which is about 8 1/5 years – 50/50 chance of preventing a breach of 1.5c. 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If we situate ourselves on the frontlines in the global South, we would of course be saying that at best we have about 4 years left to really prevent 1.5c.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693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F153B-F35D-4C46-862F-66A749D0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Whose responsible?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BA8038E7-974A-9B40-B43A-32D87CC3D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321177"/>
            <a:ext cx="4915159" cy="61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D291C-4C1F-1D44-942F-20F4FAE9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Poverty and Inequality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9F88282B-307F-D340-8E90-94A79098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321177"/>
            <a:ext cx="4915159" cy="61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9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7B8E-7757-1B4C-8499-B7AB9F6C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UK Emissions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AE40A6-09C2-6841-A538-DCB37BB8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34" y="1865746"/>
            <a:ext cx="7772400" cy="4114800"/>
          </a:xfrm>
        </p:spPr>
        <p:txBody>
          <a:bodyPr/>
          <a:lstStyle/>
          <a:p>
            <a:r>
              <a:rPr lang="en-GB" dirty="0"/>
              <a:t>UK 5th richest economy in the world</a:t>
            </a:r>
          </a:p>
          <a:p>
            <a:r>
              <a:rPr lang="en-GB" dirty="0"/>
              <a:t>UK 5</a:t>
            </a:r>
            <a:r>
              <a:rPr lang="en-GB" baseline="30000" dirty="0"/>
              <a:t>th</a:t>
            </a:r>
            <a:r>
              <a:rPr lang="en-GB" dirty="0"/>
              <a:t> most responsible for historical emissions – 5.8%</a:t>
            </a:r>
          </a:p>
          <a:p>
            <a:r>
              <a:rPr lang="en-GB" dirty="0"/>
              <a:t>UK historical emissions per person – 2</a:t>
            </a:r>
            <a:r>
              <a:rPr lang="en-GB" baseline="30000" dirty="0"/>
              <a:t>nd</a:t>
            </a:r>
            <a:r>
              <a:rPr lang="en-GB" dirty="0"/>
              <a:t> in world</a:t>
            </a:r>
          </a:p>
          <a:p>
            <a:r>
              <a:rPr lang="en-GB" dirty="0"/>
              <a:t>UK consumption emissions – 5</a:t>
            </a:r>
            <a:r>
              <a:rPr lang="en-GB" baseline="30000" dirty="0"/>
              <a:t>th</a:t>
            </a:r>
            <a:r>
              <a:rPr lang="en-GB" dirty="0"/>
              <a:t> biggest in world 11 tonnes a person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225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4F29B-D9F2-FD41-A3E0-036864AB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300" kern="1200" dirty="0">
                <a:solidFill>
                  <a:srgbClr val="FFFFFF"/>
                </a:solidFill>
              </a:rPr>
              <a:t>Resource Use</a:t>
            </a:r>
            <a:br>
              <a:rPr lang="en-GB" sz="3300" kern="1200" dirty="0">
                <a:solidFill>
                  <a:srgbClr val="FFFFFF"/>
                </a:solidFill>
              </a:rPr>
            </a:br>
            <a:br>
              <a:rPr lang="en-GB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Overshoot</a:t>
            </a:r>
            <a:br>
              <a:rPr lang="en-GB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GB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July 2019</a:t>
            </a:r>
            <a:br>
              <a:rPr lang="en-GB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9BF6CA84-D327-5747-AA14-7AE34E07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8" y="450273"/>
            <a:ext cx="5507182" cy="6050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7B4CD2-080B-914D-A4D2-6B96687D49EC}"/>
                  </a:ext>
                </a:extLst>
              </p14:cNvPr>
              <p14:cNvContentPartPr/>
              <p14:nvPr/>
            </p14:nvContentPartPr>
            <p14:xfrm>
              <a:off x="8032320" y="4558680"/>
              <a:ext cx="937800" cy="808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7B4CD2-080B-914D-A4D2-6B96687D4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2960" y="4549320"/>
                <a:ext cx="956520" cy="8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66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</Words>
  <Application>Microsoft Office PowerPoint</Application>
  <PresentationFormat>On-screen Show (4:3)</PresentationFormat>
  <Paragraphs>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Global Temperature Change  Pathway to 3.4c to 7c </vt:lpstr>
      <vt:lpstr>Impacts today not tomorrow</vt:lpstr>
      <vt:lpstr>Urgency</vt:lpstr>
      <vt:lpstr>Decade Zero</vt:lpstr>
      <vt:lpstr>Whose responsible?</vt:lpstr>
      <vt:lpstr>Global Poverty and Inequality</vt:lpstr>
      <vt:lpstr>UK Emissions</vt:lpstr>
      <vt:lpstr>Resource Use  Global Overshoot  July 2019 </vt:lpstr>
      <vt:lpstr>Resource Use</vt:lpstr>
      <vt:lpstr>Renewable Energy – Can it save us?</vt:lpstr>
      <vt:lpstr>Oxford Fair Share</vt:lpstr>
      <vt:lpstr>What’s our choice?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 Rehman</dc:creator>
  <cp:lastModifiedBy>asad rehman</cp:lastModifiedBy>
  <cp:revision>6</cp:revision>
  <dcterms:created xsi:type="dcterms:W3CDTF">2019-09-27T15:51:27Z</dcterms:created>
  <dcterms:modified xsi:type="dcterms:W3CDTF">2019-09-28T10:06:47Z</dcterms:modified>
</cp:coreProperties>
</file>